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85" r:id="rId5"/>
    <p:sldId id="353" r:id="rId6"/>
    <p:sldId id="376" r:id="rId7"/>
    <p:sldId id="377" r:id="rId8"/>
    <p:sldId id="378" r:id="rId9"/>
    <p:sldId id="379" r:id="rId10"/>
    <p:sldId id="381" r:id="rId11"/>
    <p:sldId id="367" r:id="rId12"/>
  </p:sldIdLst>
  <p:sldSz cx="12798425" cy="7198995"/>
  <p:notesSz cx="6858000" cy="9144000"/>
  <p:custDataLst>
    <p:tags r:id="rId1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50" autoAdjust="0"/>
    <p:restoredTop sz="94660" autoAdjust="0"/>
  </p:normalViewPr>
  <p:slideViewPr>
    <p:cSldViewPr snapToGrid="0">
      <p:cViewPr varScale="1">
        <p:scale>
          <a:sx n="104" d="100"/>
          <a:sy n="104" d="100"/>
        </p:scale>
        <p:origin x="72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710309-E397-43AE-A3AE-8CC5A8F3123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61E15-9D41-400B-AB74-784CACF3002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382395" rtl="0" eaLnBrk="1" latinLnBrk="0" hangingPunct="1">
      <a:defRPr sz="1815" kern="1200">
        <a:solidFill>
          <a:schemeClr val="tx1"/>
        </a:solidFill>
        <a:latin typeface="+mn-lt"/>
        <a:ea typeface="+mn-ea"/>
        <a:cs typeface="+mn-cs"/>
      </a:defRPr>
    </a:lvl1pPr>
    <a:lvl2pPr marL="690880" algn="l" defTabSz="1382395" rtl="0" eaLnBrk="1" latinLnBrk="0" hangingPunct="1">
      <a:defRPr sz="1815" kern="1200">
        <a:solidFill>
          <a:schemeClr val="tx1"/>
        </a:solidFill>
        <a:latin typeface="+mn-lt"/>
        <a:ea typeface="+mn-ea"/>
        <a:cs typeface="+mn-cs"/>
      </a:defRPr>
    </a:lvl2pPr>
    <a:lvl3pPr marL="1382395" algn="l" defTabSz="1382395" rtl="0" eaLnBrk="1" latinLnBrk="0" hangingPunct="1">
      <a:defRPr sz="1815" kern="1200">
        <a:solidFill>
          <a:schemeClr val="tx1"/>
        </a:solidFill>
        <a:latin typeface="+mn-lt"/>
        <a:ea typeface="+mn-ea"/>
        <a:cs typeface="+mn-cs"/>
      </a:defRPr>
    </a:lvl3pPr>
    <a:lvl4pPr marL="2073275" algn="l" defTabSz="1382395" rtl="0" eaLnBrk="1" latinLnBrk="0" hangingPunct="1">
      <a:defRPr sz="1815" kern="1200">
        <a:solidFill>
          <a:schemeClr val="tx1"/>
        </a:solidFill>
        <a:latin typeface="+mn-lt"/>
        <a:ea typeface="+mn-ea"/>
        <a:cs typeface="+mn-cs"/>
      </a:defRPr>
    </a:lvl4pPr>
    <a:lvl5pPr marL="2764790" algn="l" defTabSz="1382395" rtl="0" eaLnBrk="1" latinLnBrk="0" hangingPunct="1">
      <a:defRPr sz="1815" kern="1200">
        <a:solidFill>
          <a:schemeClr val="tx1"/>
        </a:solidFill>
        <a:latin typeface="+mn-lt"/>
        <a:ea typeface="+mn-ea"/>
        <a:cs typeface="+mn-cs"/>
      </a:defRPr>
    </a:lvl5pPr>
    <a:lvl6pPr marL="3455670" algn="l" defTabSz="1382395" rtl="0" eaLnBrk="1" latinLnBrk="0" hangingPunct="1">
      <a:defRPr sz="1815" kern="1200">
        <a:solidFill>
          <a:schemeClr val="tx1"/>
        </a:solidFill>
        <a:latin typeface="+mn-lt"/>
        <a:ea typeface="+mn-ea"/>
        <a:cs typeface="+mn-cs"/>
      </a:defRPr>
    </a:lvl6pPr>
    <a:lvl7pPr marL="4147185" algn="l" defTabSz="1382395" rtl="0" eaLnBrk="1" latinLnBrk="0" hangingPunct="1">
      <a:defRPr sz="1815" kern="1200">
        <a:solidFill>
          <a:schemeClr val="tx1"/>
        </a:solidFill>
        <a:latin typeface="+mn-lt"/>
        <a:ea typeface="+mn-ea"/>
        <a:cs typeface="+mn-cs"/>
      </a:defRPr>
    </a:lvl7pPr>
    <a:lvl8pPr marL="4838065" algn="l" defTabSz="1382395" rtl="0" eaLnBrk="1" latinLnBrk="0" hangingPunct="1">
      <a:defRPr sz="1815" kern="1200">
        <a:solidFill>
          <a:schemeClr val="tx1"/>
        </a:solidFill>
        <a:latin typeface="+mn-lt"/>
        <a:ea typeface="+mn-ea"/>
        <a:cs typeface="+mn-cs"/>
      </a:defRPr>
    </a:lvl8pPr>
    <a:lvl9pPr marL="5528945" algn="l" defTabSz="1382395" rtl="0" eaLnBrk="1" latinLnBrk="0" hangingPunct="1">
      <a:defRPr sz="181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61E15-9D41-400B-AB74-784CACF300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61E15-9D41-400B-AB74-784CACF300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61E15-9D41-400B-AB74-784CACF300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61E15-9D41-400B-AB74-784CACF300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61E15-9D41-400B-AB74-784CACF300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61E15-9D41-400B-AB74-784CACF300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61E15-9D41-400B-AB74-784CACF300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61E15-9D41-400B-AB74-784CACF300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61E15-9D41-400B-AB74-784CACF300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9803" y="1178222"/>
            <a:ext cx="9598819" cy="2506427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99803" y="3781306"/>
            <a:ext cx="9598819" cy="1738167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39545" indent="0" algn="ctr">
              <a:buNone/>
              <a:defRPr sz="1680"/>
            </a:lvl4pPr>
            <a:lvl5pPr marL="1919605" indent="0" algn="ctr">
              <a:buNone/>
              <a:defRPr sz="1680"/>
            </a:lvl5pPr>
            <a:lvl6pPr marL="2399665" indent="0" algn="ctr">
              <a:buNone/>
              <a:defRPr sz="1680"/>
            </a:lvl6pPr>
            <a:lvl7pPr marL="2879725" indent="0" algn="ctr">
              <a:buNone/>
              <a:defRPr sz="1680"/>
            </a:lvl7pPr>
            <a:lvl8pPr marL="3359150" indent="0" algn="ctr">
              <a:buNone/>
              <a:defRPr sz="1680"/>
            </a:lvl8pPr>
            <a:lvl9pPr marL="3839210" indent="0" algn="ctr">
              <a:buNone/>
              <a:defRPr sz="168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FD090-7942-474A-A9AA-0BA91CEEA30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00AFE-DCE0-47F2-96F6-F6797CF714EA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1" r="6831"/>
          <a:stretch>
            <a:fillRect/>
          </a:stretch>
        </p:blipFill>
        <p:spPr>
          <a:xfrm>
            <a:off x="0" y="-1"/>
            <a:ext cx="12798425" cy="71993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FD090-7942-474A-A9AA-0BA91CEEA30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00AFE-DCE0-47F2-96F6-F6797CF714E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58873" y="383297"/>
            <a:ext cx="2759660" cy="610108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79892" y="383297"/>
            <a:ext cx="8119001" cy="6101085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FD090-7942-474A-A9AA-0BA91CEEA30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00AFE-DCE0-47F2-96F6-F6797CF714E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FD090-7942-474A-A9AA-0BA91CEEA30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00AFE-DCE0-47F2-96F6-F6797CF714E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226" y="1794830"/>
            <a:ext cx="11038642" cy="2994714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73226" y="4817875"/>
            <a:ext cx="11038642" cy="15748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39545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19605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399665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79725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5915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3921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FD090-7942-474A-A9AA-0BA91CEEA30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00AFE-DCE0-47F2-96F6-F6797CF714E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79892" y="1916484"/>
            <a:ext cx="5439331" cy="456789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479202" y="1916484"/>
            <a:ext cx="5439331" cy="456789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FD090-7942-474A-A9AA-0BA91CEEA30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00AFE-DCE0-47F2-96F6-F6797CF714E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558" y="383297"/>
            <a:ext cx="11038642" cy="1391534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81559" y="1764832"/>
            <a:ext cx="5414333" cy="86491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39545" indent="0">
              <a:buNone/>
              <a:defRPr sz="1680" b="1"/>
            </a:lvl4pPr>
            <a:lvl5pPr marL="1919605" indent="0">
              <a:buNone/>
              <a:defRPr sz="1680" b="1"/>
            </a:lvl5pPr>
            <a:lvl6pPr marL="2399665" indent="0">
              <a:buNone/>
              <a:defRPr sz="1680" b="1"/>
            </a:lvl6pPr>
            <a:lvl7pPr marL="2879725" indent="0">
              <a:buNone/>
              <a:defRPr sz="1680" b="1"/>
            </a:lvl7pPr>
            <a:lvl8pPr marL="3359150" indent="0">
              <a:buNone/>
              <a:defRPr sz="1680" b="1"/>
            </a:lvl8pPr>
            <a:lvl9pPr marL="3839210" indent="0">
              <a:buNone/>
              <a:defRPr sz="168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81559" y="2629749"/>
            <a:ext cx="5414333" cy="3867965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479202" y="1764832"/>
            <a:ext cx="5440998" cy="86491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39545" indent="0">
              <a:buNone/>
              <a:defRPr sz="1680" b="1"/>
            </a:lvl4pPr>
            <a:lvl5pPr marL="1919605" indent="0">
              <a:buNone/>
              <a:defRPr sz="1680" b="1"/>
            </a:lvl5pPr>
            <a:lvl6pPr marL="2399665" indent="0">
              <a:buNone/>
              <a:defRPr sz="1680" b="1"/>
            </a:lvl6pPr>
            <a:lvl7pPr marL="2879725" indent="0">
              <a:buNone/>
              <a:defRPr sz="1680" b="1"/>
            </a:lvl7pPr>
            <a:lvl8pPr marL="3359150" indent="0">
              <a:buNone/>
              <a:defRPr sz="1680" b="1"/>
            </a:lvl8pPr>
            <a:lvl9pPr marL="3839210" indent="0">
              <a:buNone/>
              <a:defRPr sz="168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479202" y="2629749"/>
            <a:ext cx="5440998" cy="3867965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FD090-7942-474A-A9AA-0BA91CEEA30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00AFE-DCE0-47F2-96F6-F6797CF714E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FD090-7942-474A-A9AA-0BA91CEEA30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00AFE-DCE0-47F2-96F6-F6797CF714E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FD090-7942-474A-A9AA-0BA91CEEA30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00AFE-DCE0-47F2-96F6-F6797CF714E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559" y="479954"/>
            <a:ext cx="4127825" cy="16798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440997" y="1036569"/>
            <a:ext cx="6479203" cy="5116178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81559" y="2159794"/>
            <a:ext cx="4127825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39545" indent="0">
              <a:buNone/>
              <a:defRPr sz="1050"/>
            </a:lvl4pPr>
            <a:lvl5pPr marL="1919605" indent="0">
              <a:buNone/>
              <a:defRPr sz="1050"/>
            </a:lvl5pPr>
            <a:lvl6pPr marL="2399665" indent="0">
              <a:buNone/>
              <a:defRPr sz="1050"/>
            </a:lvl6pPr>
            <a:lvl7pPr marL="2879725" indent="0">
              <a:buNone/>
              <a:defRPr sz="1050"/>
            </a:lvl7pPr>
            <a:lvl8pPr marL="3359150" indent="0">
              <a:buNone/>
              <a:defRPr sz="1050"/>
            </a:lvl8pPr>
            <a:lvl9pPr marL="3839210" indent="0">
              <a:buNone/>
              <a:defRPr sz="105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FD090-7942-474A-A9AA-0BA91CEEA30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00AFE-DCE0-47F2-96F6-F6797CF714E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559" y="479954"/>
            <a:ext cx="4127825" cy="16798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0997" y="1036569"/>
            <a:ext cx="6479203" cy="5116178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39545" indent="0">
              <a:buNone/>
              <a:defRPr sz="2100"/>
            </a:lvl4pPr>
            <a:lvl5pPr marL="1919605" indent="0">
              <a:buNone/>
              <a:defRPr sz="2100"/>
            </a:lvl5pPr>
            <a:lvl6pPr marL="2399665" indent="0">
              <a:buNone/>
              <a:defRPr sz="2100"/>
            </a:lvl6pPr>
            <a:lvl7pPr marL="2879725" indent="0">
              <a:buNone/>
              <a:defRPr sz="2100"/>
            </a:lvl7pPr>
            <a:lvl8pPr marL="3359150" indent="0">
              <a:buNone/>
              <a:defRPr sz="2100"/>
            </a:lvl8pPr>
            <a:lvl9pPr marL="3839210" indent="0">
              <a:buNone/>
              <a:defRPr sz="21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81559" y="2159794"/>
            <a:ext cx="4127825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39545" indent="0">
              <a:buNone/>
              <a:defRPr sz="1050"/>
            </a:lvl4pPr>
            <a:lvl5pPr marL="1919605" indent="0">
              <a:buNone/>
              <a:defRPr sz="1050"/>
            </a:lvl5pPr>
            <a:lvl6pPr marL="2399665" indent="0">
              <a:buNone/>
              <a:defRPr sz="1050"/>
            </a:lvl6pPr>
            <a:lvl7pPr marL="2879725" indent="0">
              <a:buNone/>
              <a:defRPr sz="1050"/>
            </a:lvl7pPr>
            <a:lvl8pPr marL="3359150" indent="0">
              <a:buNone/>
              <a:defRPr sz="1050"/>
            </a:lvl8pPr>
            <a:lvl9pPr marL="3839210" indent="0">
              <a:buNone/>
              <a:defRPr sz="105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FD090-7942-474A-A9AA-0BA91CEEA30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00AFE-DCE0-47F2-96F6-F6797CF714E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9892" y="383297"/>
            <a:ext cx="11038642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9892" y="1916484"/>
            <a:ext cx="11038642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9892" y="6672697"/>
            <a:ext cx="287964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FD090-7942-474A-A9AA-0BA91CEEA30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39479" y="6672697"/>
            <a:ext cx="431946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38887" y="6672697"/>
            <a:ext cx="287964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00AFE-DCE0-47F2-96F6-F6797CF714E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199515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79575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59635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39695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19755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59918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7924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39545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19605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399665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79725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5915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3921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522730" y="492125"/>
            <a:ext cx="10525125" cy="5077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7200" b="1" spc="60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张家口市</a:t>
            </a:r>
            <a:endParaRPr lang="zh-CN" altLang="en-US" sz="7200" b="1" spc="60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7200" b="1" spc="60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硕博人才引进报名系统</a:t>
            </a:r>
            <a:r>
              <a:rPr lang="zh-CN" altLang="en-US" sz="7200" b="1" spc="60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考生使用</a:t>
            </a:r>
            <a:r>
              <a:rPr lang="zh-CN" altLang="en-US" sz="7200" b="1" spc="60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指南</a:t>
            </a:r>
            <a:endParaRPr lang="zh-CN" altLang="en-US" sz="7200" b="1" spc="60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1" r="6831"/>
          <a:stretch>
            <a:fillRect/>
          </a:stretch>
        </p:blipFill>
        <p:spPr>
          <a:xfrm>
            <a:off x="0" y="-1"/>
            <a:ext cx="12812272" cy="7199314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608330" y="341630"/>
            <a:ext cx="1173924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b="1" spc="60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第一步：</a:t>
            </a:r>
            <a:r>
              <a:rPr lang="zh-CN" altLang="en-US" sz="2400" spc="60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r>
              <a:rPr lang="en-US" altLang="zh-CN" sz="2400" spc="60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400" spc="60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张家口市硕博人才引进公告</a:t>
            </a:r>
            <a:r>
              <a:rPr lang="en-US" altLang="zh-CN" sz="2400" spc="60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400" spc="60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在线网址</a:t>
            </a:r>
            <a:endParaRPr lang="zh-CN" altLang="en-US" sz="2400" spc="60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400" spc="60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网址：https://s.nuoyoukao.com/s/</a:t>
            </a:r>
            <a:r>
              <a:rPr lang="en-US" altLang="zh-CN" sz="2400" spc="60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24204</a:t>
            </a:r>
            <a:endParaRPr lang="en-US" altLang="zh-CN" sz="2400" spc="60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370" y="1605915"/>
            <a:ext cx="11703050" cy="5327015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08330" y="341630"/>
            <a:ext cx="1173924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2400" b="1" spc="60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第二步：</a:t>
            </a:r>
            <a:r>
              <a:rPr lang="zh-CN" altLang="en-US" sz="2400" spc="60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如下图所示，</a:t>
            </a:r>
            <a:r>
              <a:rPr lang="zh-CN" altLang="en-US" sz="2400" spc="60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en-US" altLang="zh-CN" sz="2400" spc="60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“02</a:t>
            </a:r>
            <a:r>
              <a:rPr lang="zh-CN" altLang="en-US" sz="2400" spc="60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报名及资格审核</a:t>
            </a:r>
            <a:r>
              <a:rPr lang="en-US" altLang="zh-CN" sz="2400" spc="60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400" spc="60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流程后，点击下方的</a:t>
            </a:r>
            <a:r>
              <a:rPr lang="en-US" altLang="zh-CN" sz="2400" spc="60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400" spc="60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r>
              <a:rPr lang="en-US" altLang="zh-CN" sz="2400" spc="60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400" spc="60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按钮</a:t>
            </a:r>
            <a:endParaRPr lang="zh-CN" altLang="en-US" sz="2400" spc="60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4210" y="1673860"/>
            <a:ext cx="11173460" cy="5252720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08330" y="341630"/>
            <a:ext cx="1173924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2400" b="1" spc="60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第三步：</a:t>
            </a:r>
            <a:r>
              <a:rPr lang="zh-CN" altLang="en-US" sz="2400" spc="60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考生首次登录，选择</a:t>
            </a:r>
            <a:r>
              <a:rPr lang="en-US" altLang="zh-CN" sz="2400" spc="60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400" spc="60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验证码登录</a:t>
            </a:r>
            <a:r>
              <a:rPr lang="en-US" altLang="zh-CN" sz="2400" spc="60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400" spc="60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，输入考生手机号后，获取验证码并填写后，点击</a:t>
            </a:r>
            <a:r>
              <a:rPr lang="en-US" altLang="zh-CN" sz="2400" spc="60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400" spc="60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r>
              <a:rPr lang="en-US" altLang="zh-CN" sz="2400" spc="60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400" spc="60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按钮，系统将自动为考生创建</a:t>
            </a:r>
            <a:r>
              <a:rPr lang="zh-CN" altLang="en-US" sz="2400" spc="60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账号。</a:t>
            </a:r>
            <a:endParaRPr lang="zh-CN" altLang="en-US" sz="2400" spc="60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微信图片_2024043015035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9730" y="2094865"/>
            <a:ext cx="4419600" cy="4457700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08330" y="341630"/>
            <a:ext cx="1173924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2400" b="1" spc="60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zh-CN" altLang="en-US" sz="2400" b="1" spc="60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四步：</a:t>
            </a:r>
            <a:r>
              <a:rPr lang="zh-CN" altLang="en-US" sz="2400" spc="60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考生登录账号后，需进行实名认证，点击</a:t>
            </a:r>
            <a:r>
              <a:rPr lang="en-US" altLang="zh-CN" sz="2400" spc="60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400" spc="60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前往验证</a:t>
            </a:r>
            <a:r>
              <a:rPr lang="en-US" altLang="zh-CN" sz="2400" spc="60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400" spc="60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按钮后进入验证</a:t>
            </a:r>
            <a:r>
              <a:rPr lang="zh-CN" altLang="en-US" sz="2400" spc="60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页面。</a:t>
            </a:r>
            <a:endParaRPr lang="zh-CN" altLang="en-US" sz="2400" spc="60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 descr="微信图片_2024043015035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6590" y="1722755"/>
            <a:ext cx="11332210" cy="5245735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08330" y="341630"/>
            <a:ext cx="1173924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2400" b="1" spc="60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第五步：</a:t>
            </a:r>
            <a:r>
              <a:rPr lang="zh-CN" altLang="en-US" sz="2400" spc="60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考生点击</a:t>
            </a:r>
            <a:r>
              <a:rPr lang="en-US" altLang="zh-CN" sz="2400" spc="60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400" spc="60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立即验证</a:t>
            </a:r>
            <a:r>
              <a:rPr lang="en-US" altLang="zh-CN" sz="2400" spc="60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400" spc="60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按钮，然后出现右图所示弹窗，</a:t>
            </a:r>
            <a:r>
              <a:rPr lang="zh-CN" altLang="en-US" sz="2400" spc="60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考生输入真实的姓名和身份证后，点击</a:t>
            </a:r>
            <a:r>
              <a:rPr lang="en-US" altLang="zh-CN" sz="2400" spc="60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400" spc="60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认证</a:t>
            </a:r>
            <a:r>
              <a:rPr lang="en-US" altLang="zh-CN" sz="2400" spc="60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400" spc="60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即</a:t>
            </a:r>
            <a:r>
              <a:rPr lang="zh-CN" altLang="en-US" sz="2400" spc="60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可。</a:t>
            </a:r>
            <a:endParaRPr lang="zh-CN" altLang="en-US" sz="2400" spc="60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微信图片_202404301503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1715" y="2058670"/>
            <a:ext cx="3562350" cy="3962400"/>
          </a:xfrm>
          <a:prstGeom prst="rect">
            <a:avLst/>
          </a:prstGeom>
        </p:spPr>
      </p:pic>
      <p:pic>
        <p:nvPicPr>
          <p:cNvPr id="5" name="图片 4" descr="微信图片_2024043015035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1515" y="2058670"/>
            <a:ext cx="5949950" cy="3945890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08330" y="341630"/>
            <a:ext cx="1173924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2400" b="1" spc="60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第六步：</a:t>
            </a:r>
            <a:r>
              <a:rPr lang="zh-CN" altLang="en-US" sz="2400" spc="60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考生重新在浏览器中访问报名网址，进行在线报名即可。</a:t>
            </a:r>
            <a:r>
              <a:rPr sz="2400" spc="60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https://s.nuoyoukao.com/s/</a:t>
            </a:r>
            <a:r>
              <a:rPr lang="en-US" sz="2400" spc="60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24204</a:t>
            </a:r>
            <a:endParaRPr lang="en-US" sz="2400" spc="60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7370" y="1605915"/>
            <a:ext cx="11703050" cy="5327015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08330" y="341630"/>
            <a:ext cx="1173924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2400" b="1" spc="60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第六步：</a:t>
            </a:r>
            <a:r>
              <a:rPr lang="zh-CN" altLang="en-US" sz="2400" spc="60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考生重新在浏览器中访问报名网址，进行在线报名即可。</a:t>
            </a:r>
            <a:r>
              <a:rPr sz="2400" spc="60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https://s.nuoyoukao.com/s/</a:t>
            </a:r>
            <a:r>
              <a:rPr lang="en-US" sz="2400" spc="60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24204</a:t>
            </a:r>
            <a:endParaRPr lang="en-US" sz="2400" spc="60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5225" y="3039110"/>
            <a:ext cx="4559935" cy="383095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19455" y="1690370"/>
            <a:ext cx="1173924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2400" b="1" spc="60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第七步：</a:t>
            </a:r>
            <a:r>
              <a:rPr lang="zh-CN" altLang="en-US" sz="2400" spc="60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考生报名成功后</a:t>
            </a:r>
            <a:r>
              <a:rPr lang="zh-CN" sz="2400" spc="60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，一定要用微信扫码关注以下公众号，这样可以随时接收报名审核动态信息，避免第一时间错</a:t>
            </a:r>
            <a:r>
              <a:rPr lang="zh-CN" sz="2400" spc="60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过。</a:t>
            </a:r>
            <a:endParaRPr lang="zh-CN" sz="2400" spc="60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827405" y="2542540"/>
            <a:ext cx="1114298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3600" b="1" spc="60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考生在报名过程中有任何使用问题，可拨打公告中咨询电话进行咨询。</a:t>
            </a:r>
            <a:endParaRPr lang="zh-CN" altLang="en-US" sz="3600" b="1" spc="60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ISPRING_PRESENTATION_TITLE" val="PowerPoint 演示文稿"/>
  <p:tag name="ISPRING_FIRST_PUBLISH" val="1"/>
  <p:tag name="KSO_WPP_MARK_KEY" val="e4688d1b-d89e-4775-907f-248170499ca2"/>
  <p:tag name="COMMONDATA" val="eyJoZGlkIjoiYTc2ZGZiNzZiNDVlOGViOWVmM2JhOTY0NGJkNjUyYzgifQ==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473</Words>
  <Application>WPS 演示</Application>
  <PresentationFormat>自定义</PresentationFormat>
  <Paragraphs>22</Paragraphs>
  <Slides>9</Slides>
  <Notes>34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 Light</vt:lpstr>
      <vt:lpstr>Calibri</vt:lpstr>
      <vt:lpstr>等线 Light</vt:lpstr>
      <vt:lpstr>等线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什么鱼</cp:lastModifiedBy>
  <cp:revision>130</cp:revision>
  <dcterms:created xsi:type="dcterms:W3CDTF">2019-07-09T14:09:00Z</dcterms:created>
  <dcterms:modified xsi:type="dcterms:W3CDTF">2024-07-12T06:55:52Z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192C44E6E2CE449C937C99A58798888B</vt:lpwstr>
  </property>
  <property fmtid="{D5CDD505-2E9C-101B-9397-08002B2CF9AE}" pid="3" name="KSOProductBuildVer">
    <vt:lpwstr>2052-11.8.2.11542</vt:lpwstr>
  </property>
</Properties>
</file>